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9" r:id="rId5"/>
    <p:sldId id="260" r:id="rId6"/>
    <p:sldId id="261" r:id="rId7"/>
    <p:sldId id="258" r:id="rId8"/>
  </p:sldIdLst>
  <p:sldSz cx="12192000" cy="6858000"/>
  <p:notesSz cx="6858000" cy="9144000"/>
  <p:custDataLst>
    <p:tags r:id="rId1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gs" Target="tags/tag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tags/tag1.xml><?xml version="1.0" encoding="utf-8"?>
<p:tagLst xmlns:p="http://schemas.openxmlformats.org/presentationml/2006/main">
  <p:tag name="KSO_WPP_MARK_KEY" val="373e6f88-cf26-431e-9b88-ecc84131ee0a"/>
  <p:tag name="COMMONDATA" val="eyJoZGlkIjoiYTIwOTFkODM5MmQ1ZWY0YjE3YjllMjQwODg4ZWNiMjUifQ=="/>
</p:tagLst>
</file>